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771" r:id="rId2"/>
    <p:sldId id="736" r:id="rId3"/>
    <p:sldId id="265" r:id="rId4"/>
    <p:sldId id="773" r:id="rId5"/>
    <p:sldId id="774" r:id="rId6"/>
    <p:sldId id="775" r:id="rId7"/>
    <p:sldId id="776" r:id="rId8"/>
    <p:sldId id="777" r:id="rId9"/>
    <p:sldId id="778" r:id="rId10"/>
    <p:sldId id="779" r:id="rId11"/>
    <p:sldId id="780" r:id="rId12"/>
    <p:sldId id="785" r:id="rId13"/>
    <p:sldId id="786" r:id="rId14"/>
    <p:sldId id="787" r:id="rId15"/>
    <p:sldId id="788" r:id="rId16"/>
    <p:sldId id="789" r:id="rId17"/>
    <p:sldId id="790" r:id="rId18"/>
    <p:sldId id="791" r:id="rId19"/>
    <p:sldId id="792" r:id="rId20"/>
    <p:sldId id="793" r:id="rId21"/>
    <p:sldId id="794" r:id="rId22"/>
    <p:sldId id="795" r:id="rId23"/>
    <p:sldId id="796" r:id="rId24"/>
    <p:sldId id="797" r:id="rId25"/>
    <p:sldId id="798" r:id="rId26"/>
    <p:sldId id="799" r:id="rId27"/>
    <p:sldId id="800" r:id="rId28"/>
    <p:sldId id="801" r:id="rId29"/>
    <p:sldId id="802" r:id="rId30"/>
    <p:sldId id="803" r:id="rId31"/>
    <p:sldId id="804" r:id="rId32"/>
    <p:sldId id="805" r:id="rId33"/>
    <p:sldId id="806" r:id="rId34"/>
    <p:sldId id="807" r:id="rId35"/>
    <p:sldId id="808" r:id="rId36"/>
    <p:sldId id="809" r:id="rId37"/>
    <p:sldId id="810" r:id="rId38"/>
    <p:sldId id="811" r:id="rId39"/>
    <p:sldId id="812" r:id="rId40"/>
    <p:sldId id="813" r:id="rId41"/>
    <p:sldId id="814" r:id="rId42"/>
    <p:sldId id="816" r:id="rId43"/>
    <p:sldId id="817" r:id="rId44"/>
    <p:sldId id="818" r:id="rId45"/>
    <p:sldId id="819" r:id="rId46"/>
    <p:sldId id="820" r:id="rId47"/>
    <p:sldId id="821" r:id="rId48"/>
    <p:sldId id="772" r:id="rId49"/>
    <p:sldId id="260" r:id="rId50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60000"/>
    <a:srgbClr val="FF1D1D"/>
    <a:srgbClr val="F4B183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4830" autoAdjust="0"/>
  </p:normalViewPr>
  <p:slideViewPr>
    <p:cSldViewPr snapToGrid="0">
      <p:cViewPr varScale="1">
        <p:scale>
          <a:sx n="82" d="100"/>
          <a:sy n="82" d="100"/>
        </p:scale>
        <p:origin x="-318" y="-90"/>
      </p:cViewPr>
      <p:guideLst>
        <p:guide orient="horz" pos="2160"/>
        <p:guide pos="3659"/>
        <p:guide pos="756"/>
        <p:guide pos="6085"/>
      </p:guideLst>
    </p:cSldViewPr>
  </p:slideViewPr>
  <p:outlineViewPr>
    <p:cViewPr>
      <p:scale>
        <a:sx n="33" d="100"/>
        <a:sy n="33" d="100"/>
      </p:scale>
      <p:origin x="0" y="-3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E238-23A0-4F1A-8A46-BB502B62DCDD}" type="datetimeFigureOut">
              <a:rPr lang="zh-CN" altLang="en-US" smtClean="0"/>
              <a:t>2018-12-07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A16D-C77F-42ED-B06C-0E600EB8C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6E648EE-2634-4B5F-B7E1-5EC5B531A61C}" type="slidenum">
              <a:rPr lang="zh-CN" altLang="en-US" sz="1800" dirty="0" smtClean="0"/>
              <a:pPr algn="l">
                <a:defRPr/>
              </a:pPr>
              <a:t>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BDE5158-F93F-4390-A9FC-1DAB719533AC}" type="slidenum">
              <a:rPr lang="zh-CN" altLang="en-US" sz="1800" dirty="0" smtClean="0"/>
              <a:pPr algn="l">
                <a:defRPr/>
              </a:pPr>
              <a:t>13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36ECD98-00E6-4680-B345-367197FCFF50}" type="slidenum">
              <a:rPr lang="zh-CN" altLang="en-US" sz="1800" dirty="0" smtClean="0"/>
              <a:pPr algn="l">
                <a:defRPr/>
              </a:pPr>
              <a:t>14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C66AB0E-4812-4E7C-B017-20F60ABAE39D}" type="slidenum">
              <a:rPr lang="zh-CN" altLang="en-US" sz="1800" dirty="0" smtClean="0"/>
              <a:pPr algn="l">
                <a:defRPr/>
              </a:pPr>
              <a:t>15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75AA55A-003A-48D0-B134-B947E09BB06B}" type="slidenum">
              <a:rPr lang="zh-CN" altLang="en-US" sz="1800" dirty="0" smtClean="0"/>
              <a:pPr algn="l">
                <a:defRPr/>
              </a:pPr>
              <a:t>16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910CAEE-B517-4933-BB9E-E5A617CA825D}" type="slidenum">
              <a:rPr lang="zh-CN" altLang="en-US" sz="1800" dirty="0" smtClean="0"/>
              <a:pPr algn="l">
                <a:defRPr/>
              </a:pPr>
              <a:t>17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6A00F32-B088-4630-BF75-8596A2144D7A}" type="slidenum">
              <a:rPr lang="zh-CN" altLang="en-US" sz="1800" dirty="0" smtClean="0"/>
              <a:pPr algn="l">
                <a:defRPr/>
              </a:pPr>
              <a:t>18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DAE9959-57A7-46B2-8D50-690C71232CF5}" type="slidenum">
              <a:rPr lang="zh-CN" altLang="en-US" sz="1800" dirty="0" smtClean="0"/>
              <a:pPr algn="l">
                <a:defRPr/>
              </a:pPr>
              <a:t>19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2689EC2-A95C-4223-89CF-DFF9BD102149}" type="slidenum">
              <a:rPr lang="zh-CN" altLang="en-US" sz="1800" dirty="0" smtClean="0"/>
              <a:pPr algn="l">
                <a:defRPr/>
              </a:pPr>
              <a:t>20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FC46BA3-69A4-4BA8-98C6-606E596BB7C8}" type="slidenum">
              <a:rPr lang="zh-CN" altLang="en-US" sz="1800" dirty="0" smtClean="0"/>
              <a:pPr algn="l">
                <a:defRPr/>
              </a:pPr>
              <a:t>21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54E3815-8409-4A91-BE5E-C9FF74E2B02C}" type="slidenum">
              <a:rPr lang="zh-CN" altLang="en-US" sz="1800" dirty="0" smtClean="0"/>
              <a:pPr algn="l">
                <a:defRPr/>
              </a:pPr>
              <a:t>22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3CEBCB2-EABC-4E0C-92A2-2BD21E6BC26A}" type="slidenum">
              <a:rPr lang="zh-CN" altLang="en-US" sz="1800" dirty="0" smtClean="0"/>
              <a:pPr algn="l">
                <a:defRPr/>
              </a:pPr>
              <a:t>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18475DB-02CE-4953-A762-1401997B7D0B}" type="slidenum">
              <a:rPr lang="zh-CN" altLang="en-US" sz="1800" dirty="0" smtClean="0"/>
              <a:pPr algn="l">
                <a:defRPr/>
              </a:pPr>
              <a:t>23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C6C1565-C713-4D83-81D4-FD4DEAAB70DD}" type="slidenum">
              <a:rPr lang="zh-CN" altLang="en-US" sz="1800" dirty="0" smtClean="0"/>
              <a:pPr algn="l">
                <a:defRPr/>
              </a:pPr>
              <a:t>24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F0EFCA4-6184-4012-951B-AACCAB8C18D4}" type="slidenum">
              <a:rPr lang="zh-CN" altLang="en-US" sz="1800" dirty="0" smtClean="0"/>
              <a:pPr algn="l">
                <a:defRPr/>
              </a:pPr>
              <a:t>25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2A66361-F997-4FF6-BC5F-43299DA0538E}" type="slidenum">
              <a:rPr lang="zh-CN" altLang="en-US" sz="1800" dirty="0" smtClean="0"/>
              <a:pPr algn="l">
                <a:defRPr/>
              </a:pPr>
              <a:t>26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DB3CED4-BC62-4538-9501-57843EA37D72}" type="slidenum">
              <a:rPr lang="zh-CN" altLang="en-US" sz="1800" dirty="0" smtClean="0"/>
              <a:pPr algn="l">
                <a:defRPr/>
              </a:pPr>
              <a:t>27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C067A36-F06F-490B-AA83-906006F959A7}" type="slidenum">
              <a:rPr lang="zh-CN" altLang="en-US" sz="1800" dirty="0" smtClean="0"/>
              <a:pPr algn="l">
                <a:defRPr/>
              </a:pPr>
              <a:t>28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CE25FD3-2A75-4F67-ABAB-FEA2A91FF0C5}" type="slidenum">
              <a:rPr lang="zh-CN" altLang="en-US" sz="1800" dirty="0" smtClean="0"/>
              <a:pPr algn="l">
                <a:defRPr/>
              </a:pPr>
              <a:t>29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0101893-CB5B-494D-B454-30211D88C089}" type="slidenum">
              <a:rPr lang="zh-CN" altLang="en-US" sz="1800" dirty="0" smtClean="0"/>
              <a:pPr algn="l">
                <a:defRPr/>
              </a:pPr>
              <a:t>30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257019A-FBE7-4C1E-A78C-8E03052A056E}" type="slidenum">
              <a:rPr lang="zh-CN" altLang="en-US" sz="1800" dirty="0" smtClean="0"/>
              <a:pPr algn="l">
                <a:defRPr/>
              </a:pPr>
              <a:t>31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E37B0A4-8265-45D0-8694-213537999FE7}" type="slidenum">
              <a:rPr lang="zh-CN" altLang="en-US" sz="1800" dirty="0" smtClean="0"/>
              <a:pPr algn="l">
                <a:defRPr/>
              </a:pPr>
              <a:t>32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D581CA0-5AF8-42FC-AF7B-7A7EE5C952C7}" type="slidenum">
              <a:rPr lang="zh-CN" altLang="en-US" sz="1800" dirty="0" smtClean="0"/>
              <a:pPr algn="l">
                <a:defRPr/>
              </a:pPr>
              <a:t>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A4CB04C-8D79-4A77-A5EC-841301A1151E}" type="slidenum">
              <a:rPr lang="zh-CN" altLang="en-US" sz="1800" dirty="0" smtClean="0"/>
              <a:pPr algn="l">
                <a:defRPr/>
              </a:pPr>
              <a:t>33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C01FC69-0081-420B-99B1-73F55CF5A012}" type="slidenum">
              <a:rPr lang="zh-CN" altLang="en-US" sz="1800" dirty="0" smtClean="0"/>
              <a:pPr algn="l">
                <a:defRPr/>
              </a:pPr>
              <a:t>34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F991767-963C-45D4-BB7C-04DDD363C42E}" type="slidenum">
              <a:rPr lang="zh-CN" altLang="en-US" sz="1800" dirty="0" smtClean="0"/>
              <a:pPr algn="l">
                <a:defRPr/>
              </a:pPr>
              <a:t>35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20863E8-588D-4990-A93D-54FD0DEA6E20}" type="slidenum">
              <a:rPr lang="zh-CN" altLang="en-US" sz="1800" dirty="0" smtClean="0"/>
              <a:pPr algn="l">
                <a:defRPr/>
              </a:pPr>
              <a:t>36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BA1F6F4-B082-4AE4-B6C8-1834DB323EDA}" type="slidenum">
              <a:rPr lang="zh-CN" altLang="en-US" sz="1800" dirty="0" smtClean="0"/>
              <a:pPr algn="l">
                <a:defRPr/>
              </a:pPr>
              <a:t>37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C2AC533-15A7-44A0-BE2B-38423FFE59D5}" type="slidenum">
              <a:rPr lang="zh-CN" altLang="en-US" sz="1800" dirty="0" smtClean="0"/>
              <a:pPr algn="l">
                <a:defRPr/>
              </a:pPr>
              <a:t>38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8F49F6D-4E8F-4B4B-95F6-529F8346D36F}" type="slidenum">
              <a:rPr lang="zh-CN" altLang="en-US" sz="1800" dirty="0" smtClean="0"/>
              <a:pPr algn="l">
                <a:defRPr/>
              </a:pPr>
              <a:t>39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C4C2BE2-92C5-49E0-9FFC-A55CA86FA5B0}" type="slidenum">
              <a:rPr lang="zh-CN" altLang="en-US" sz="1800" dirty="0" smtClean="0"/>
              <a:pPr algn="l">
                <a:defRPr/>
              </a:pPr>
              <a:t>40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4C9CE96-2D6D-4C3C-AE91-5214F682DFAD}" type="slidenum">
              <a:rPr lang="zh-CN" altLang="en-US" sz="1800" dirty="0" smtClean="0"/>
              <a:pPr algn="l">
                <a:defRPr/>
              </a:pPr>
              <a:t>41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7704A51-EE61-4988-AFEC-2CF2C92FA5FA}" type="slidenum">
              <a:rPr lang="zh-CN" altLang="en-US" sz="1800" dirty="0" smtClean="0"/>
              <a:pPr algn="l">
                <a:defRPr/>
              </a:pPr>
              <a:t>42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3C647CD-6299-40EF-A1D6-43B228BA7C04}" type="slidenum">
              <a:rPr lang="zh-CN" altLang="en-US" sz="1800" dirty="0" smtClean="0"/>
              <a:pPr algn="l">
                <a:defRPr/>
              </a:pPr>
              <a:t>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308CC8D-A948-4B24-8B2D-AD329041B347}" type="slidenum">
              <a:rPr lang="zh-CN" altLang="en-US" sz="1800" dirty="0" smtClean="0"/>
              <a:pPr algn="l">
                <a:defRPr/>
              </a:pPr>
              <a:t>43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A41677E-515B-4353-A3C4-5CC0AC0E1D7E}" type="slidenum">
              <a:rPr lang="zh-CN" altLang="en-US" sz="1800" dirty="0" smtClean="0"/>
              <a:pPr algn="l">
                <a:defRPr/>
              </a:pPr>
              <a:t>44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A7FFA24-525F-4C23-A6BF-23CB7639DD81}" type="slidenum">
              <a:rPr lang="zh-CN" altLang="en-US" sz="1800" dirty="0" smtClean="0"/>
              <a:pPr algn="l">
                <a:defRPr/>
              </a:pPr>
              <a:t>45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6AC5C81-B3FB-49AC-9E31-CC441FACA990}" type="slidenum">
              <a:rPr lang="zh-CN" altLang="en-US" sz="1800" dirty="0" smtClean="0"/>
              <a:pPr algn="l">
                <a:defRPr/>
              </a:pPr>
              <a:t>46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CD30661-6EDC-487C-9FC9-04B9EFE22151}" type="slidenum">
              <a:rPr lang="zh-CN" altLang="en-US" sz="1800" dirty="0" smtClean="0"/>
              <a:pPr algn="l">
                <a:defRPr/>
              </a:pPr>
              <a:t>47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727F4FF-75DB-4B3B-ABDB-F4ECCBA3105E}" type="slidenum">
              <a:rPr lang="zh-CN" altLang="en-US" sz="1800" dirty="0" smtClean="0"/>
              <a:pPr algn="l">
                <a:defRPr/>
              </a:pPr>
              <a:t>48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EA3AA28-26E4-473A-A4BC-5888CC9AFB78}" type="slidenum">
              <a:rPr lang="zh-CN" altLang="en-US" sz="1800" dirty="0" smtClean="0"/>
              <a:pPr algn="l">
                <a:defRPr/>
              </a:pPr>
              <a:t>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3EC99C0-2251-4319-AAD7-55D68E8D9B46}" type="slidenum">
              <a:rPr lang="zh-CN" altLang="en-US" sz="1800" dirty="0" smtClean="0"/>
              <a:pPr algn="l">
                <a:defRPr/>
              </a:pPr>
              <a:t>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8D44C23-C533-4C45-9EE4-E75E656E4CF8}" type="slidenum">
              <a:rPr lang="zh-CN" altLang="en-US" sz="1800" dirty="0" smtClean="0"/>
              <a:pPr algn="l">
                <a:defRPr/>
              </a:pPr>
              <a:t>10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D93C34B-1919-4DCB-B348-F93DC5DFCD31}" type="slidenum">
              <a:rPr lang="zh-CN" altLang="en-US" sz="1800" dirty="0" smtClean="0"/>
              <a:pPr algn="l">
                <a:defRPr/>
              </a:pPr>
              <a:t>11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EEB6B4D-26BE-400C-A623-7B70906B289A}" type="slidenum">
              <a:rPr lang="zh-CN" altLang="en-US" sz="1800" dirty="0" smtClean="0"/>
              <a:pPr algn="l">
                <a:defRPr/>
              </a:pPr>
              <a:t>12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20800" y="1122363"/>
            <a:ext cx="947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0800" y="3602038"/>
            <a:ext cx="947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49BB47C-0B23-4B02-B769-BE8BB50E6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1334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1334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36787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2897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7822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36787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8AB8-09CB-4EC0-821D-CDE64E7E8EA7}" type="datetimeFigureOut">
              <a:rPr lang="zh-CN" altLang="en-US" smtClean="0"/>
              <a:t>2018-12-07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17466"/>
            <a:ext cx="2895600" cy="5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804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3926175" y="237490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技术成就梦想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5" y="6349759"/>
            <a:ext cx="1459338" cy="2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E8AB8-09CB-4EC0-821D-CDE64E7E8EA7}" type="datetimeFigureOut">
              <a:rPr lang="zh-CN" altLang="en-US" smtClean="0"/>
              <a:t>2018-12-07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0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" userDrawn="1">
          <p15:clr>
            <a:srgbClr val="F26B43"/>
          </p15:clr>
        </p15:guide>
        <p15:guide id="4" pos="6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127085"/>
            <a:ext cx="9176561" cy="477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016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6691"/>
            <a:ext cx="9381569" cy="487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06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930980"/>
            <a:ext cx="9639310" cy="498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944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960940"/>
            <a:ext cx="9297086" cy="481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522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85788"/>
            <a:ext cx="10933113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755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352425"/>
            <a:ext cx="9847132" cy="552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783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581025"/>
            <a:ext cx="10113172" cy="526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265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90550"/>
            <a:ext cx="10952163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55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85788"/>
            <a:ext cx="10165495" cy="528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831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595314"/>
            <a:ext cx="9859804" cy="511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895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1.ssl.qhmsg.com/t0115de3a1087d85c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34" y="1541482"/>
            <a:ext cx="3219543" cy="39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1.ssl.qhmsg.com/dr/270_500_/t0105beebb30fd2751b.png?size=500x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88" y="1560531"/>
            <a:ext cx="3247716" cy="38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581025"/>
            <a:ext cx="9925412" cy="51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253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585789"/>
            <a:ext cx="9826192" cy="509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650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590550"/>
            <a:ext cx="10383202" cy="538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425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95313"/>
            <a:ext cx="10942637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09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581025"/>
            <a:ext cx="9690679" cy="5044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327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604839"/>
            <a:ext cx="9995342" cy="51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495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95313"/>
            <a:ext cx="10942637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610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590550"/>
            <a:ext cx="9749462" cy="505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387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800944"/>
            <a:ext cx="9904416" cy="516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888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76264"/>
            <a:ext cx="10105421" cy="526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757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">
            <a:extLst>
              <a:ext uri="{FF2B5EF4-FFF2-40B4-BE49-F238E27FC236}">
                <a16:creationId xmlns="" xmlns:a16="http://schemas.microsoft.com/office/drawing/2014/main" id="{A3D9A432-3FF1-423E-8F35-66DEDBE0CC3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6811" y="2242845"/>
            <a:ext cx="9183326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-150" normalizeH="0" baseline="0" noProof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项目成本（投资 ）管理</a:t>
            </a:r>
            <a:endParaRPr kumimoji="0" lang="zh-CN" altLang="en-US" sz="6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91149416-FA23-4423-A71E-41E29210B0E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6813" y="857314"/>
            <a:ext cx="2160000" cy="612000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342900" dist="2286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九阳神功专题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444A4C1-E019-481D-B85F-52CD79D9ED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06812" y="386629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mtClean="0">
                <a:latin typeface="+mn-ea"/>
              </a:rPr>
              <a:t>授课：薛大龙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444A4C1-E019-481D-B85F-52CD79D9ED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0433" y="4745969"/>
            <a:ext cx="8044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+mn-ea"/>
              </a:rPr>
              <a:t>简介：中共党员、北京理工大学博士研究生、多所大学客座教授、北京市评标专家，多次参与软考的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命题与阅卷</a:t>
            </a:r>
            <a:r>
              <a:rPr lang="zh-CN" altLang="en-US" sz="2000" smtClean="0">
                <a:latin typeface="+mn-ea"/>
              </a:rPr>
              <a:t>，主编出版专著超过</a:t>
            </a:r>
            <a:r>
              <a:rPr lang="en-US" altLang="zh-CN" sz="2000" smtClean="0">
                <a:latin typeface="+mn-ea"/>
              </a:rPr>
              <a:t>60</a:t>
            </a:r>
            <a:r>
              <a:rPr lang="zh-CN" altLang="en-US" sz="2000" smtClean="0">
                <a:latin typeface="+mn-ea"/>
              </a:rPr>
              <a:t>部！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11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585788"/>
            <a:ext cx="10512714" cy="546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697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81025"/>
            <a:ext cx="9882199" cy="5148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37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90550"/>
            <a:ext cx="10942637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703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590550"/>
            <a:ext cx="9981252" cy="517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503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81025"/>
            <a:ext cx="10389045" cy="540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990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85788"/>
            <a:ext cx="10952163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56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347664"/>
            <a:ext cx="9872974" cy="555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853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28168"/>
            <a:ext cx="9525538" cy="534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855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76263"/>
            <a:ext cx="10194219" cy="531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593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71500"/>
            <a:ext cx="10603380" cy="555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408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747713"/>
            <a:ext cx="10952163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819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71500"/>
            <a:ext cx="10307617" cy="53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432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590550"/>
            <a:ext cx="9994882" cy="518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01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873106"/>
            <a:ext cx="9698041" cy="5018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760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71500"/>
            <a:ext cx="9911767" cy="5181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622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581025"/>
            <a:ext cx="10961687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476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85788"/>
            <a:ext cx="10245663" cy="53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442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585789"/>
            <a:ext cx="10698866" cy="554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998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85788"/>
            <a:ext cx="10952163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536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4"/>
          <p:cNvSpPr txBox="1">
            <a:spLocks noChangeArrowheads="1"/>
          </p:cNvSpPr>
          <p:nvPr/>
        </p:nvSpPr>
        <p:spPr bwMode="auto">
          <a:xfrm>
            <a:off x="731508" y="1441285"/>
            <a:ext cx="7519987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901" tIns="50950" rIns="101901" bIns="5095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Q&amp;A</a:t>
            </a:r>
            <a:endParaRPr lang="zh-CN" altLang="en-US" sz="2200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196850" y="46038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微软雅黑" pitchFamily="34" charset="-122"/>
              </a:rPr>
              <a:t>谢谢</a:t>
            </a:r>
          </a:p>
        </p:txBody>
      </p:sp>
      <p:sp>
        <p:nvSpPr>
          <p:cNvPr id="67588" name="文本框 1"/>
          <p:cNvSpPr txBox="1">
            <a:spLocks noChangeArrowheads="1"/>
          </p:cNvSpPr>
          <p:nvPr/>
        </p:nvSpPr>
        <p:spPr bwMode="auto">
          <a:xfrm>
            <a:off x="581025" y="4618038"/>
            <a:ext cx="9429874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1271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薛博士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主讲领域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：信息系统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项目管理师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、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系统分析师、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系统架构设计师、系统规划与管理师</a:t>
            </a:r>
            <a:endParaRPr lang="en-US" altLang="zh-CN" sz="1800" b="1">
              <a:solidFill>
                <a:srgbClr val="001D59"/>
              </a:solidFill>
              <a:latin typeface="Georgia" pitchFamily="18" charset="0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latin typeface="Georgia" pitchFamily="18" charset="0"/>
                <a:sym typeface="微软雅黑" pitchFamily="34" charset="-122"/>
              </a:rPr>
              <a:t>薛博士版权所有，已申请知识产权保护，侵权必究！</a:t>
            </a:r>
          </a:p>
        </p:txBody>
      </p:sp>
      <p:pic>
        <p:nvPicPr>
          <p:cNvPr id="67589" name="图片 4" descr="T13xZTBXJv1RCvBVd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8"/>
            <a:ext cx="528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27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3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23" y="939840"/>
            <a:ext cx="9482292" cy="494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857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761459"/>
            <a:ext cx="8800618" cy="457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573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817281"/>
            <a:ext cx="9745404" cy="505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003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9" y="798652"/>
            <a:ext cx="9617108" cy="499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747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95313"/>
            <a:ext cx="9443773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870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0.0,&quot;TopMargin&quot;:0.0,&quot;FooterHeight&quot;:0.0,&quot;BottomMargin&quot;:0.0,&quot;SideMargin&quot;:10.0,&quot;IntervalMargin&quot;:0.0,&quot;Id&quot;:&quot;GuidesStyle_None&quot;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w Cen MT"/>
        <a:ea typeface="微软雅黑"/>
        <a:cs typeface=""/>
      </a:majorFont>
      <a:minorFont>
        <a:latin typeface="Tw Cen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441</Words>
  <Application>Microsoft Office PowerPoint</Application>
  <PresentationFormat>自定义</PresentationFormat>
  <Paragraphs>99</Paragraphs>
  <Slides>49</Slides>
  <Notes>45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 cao</dc:creator>
  <cp:lastModifiedBy>薛大龙</cp:lastModifiedBy>
  <cp:revision>273</cp:revision>
  <dcterms:created xsi:type="dcterms:W3CDTF">2016-09-12T07:04:34Z</dcterms:created>
  <dcterms:modified xsi:type="dcterms:W3CDTF">2018-12-07T08:53:26Z</dcterms:modified>
</cp:coreProperties>
</file>